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Úvodní sníme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1826683" y="769937"/>
            <a:ext cx="975360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ě 1…"/>
          <p:cNvSpPr txBox="1">
            <a:spLocks noGrp="1"/>
          </p:cNvSpPr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11080153" y="6406787"/>
            <a:ext cx="273653" cy="26425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"/>
          <p:cNvSpPr txBox="1"/>
          <p:nvPr/>
        </p:nvSpPr>
        <p:spPr>
          <a:xfrm>
            <a:off x="439985" y="1202520"/>
            <a:ext cx="7035697" cy="4370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solidFill>
                  <a:srgbClr val="7F4A2B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Headline (Arial 24pt)</a:t>
            </a:r>
          </a:p>
        </p:txBody>
      </p:sp>
      <p:sp>
        <p:nvSpPr>
          <p:cNvPr id="29" name="Content Placeholder 2"/>
          <p:cNvSpPr txBox="1"/>
          <p:nvPr/>
        </p:nvSpPr>
        <p:spPr>
          <a:xfrm>
            <a:off x="475789" y="1994835"/>
            <a:ext cx="8642351" cy="125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400"/>
              </a:spcBef>
              <a:defRPr sz="2000" b="1">
                <a:solidFill>
                  <a:srgbClr val="BD711E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Here is my headline</a:t>
            </a:r>
            <a:endParaRPr sz="3200"/>
          </a:p>
          <a:p>
            <a:pPr>
              <a:spcBef>
                <a:spcPts val="400"/>
              </a:spcBef>
              <a:defRPr b="1">
                <a:solidFill>
                  <a:srgbClr val="59291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• This is my B1 bullet</a:t>
            </a:r>
            <a:endParaRPr sz="3200"/>
          </a:p>
          <a:p>
            <a:pPr lvl="3" indent="293685">
              <a:spcBef>
                <a:spcPts val="300"/>
              </a:spcBef>
              <a:defRPr sz="1600">
                <a:latin typeface="+mn-lt"/>
                <a:ea typeface="+mn-ea"/>
                <a:cs typeface="+mn-cs"/>
                <a:sym typeface="Arial"/>
              </a:defRPr>
            </a:pPr>
            <a:r>
              <a:t>  - This is my B2 bullet</a:t>
            </a:r>
            <a:endParaRPr sz="2000"/>
          </a:p>
          <a:p>
            <a:pPr lvl="4" indent="511175">
              <a:spcBef>
                <a:spcPts val="300"/>
              </a:spcBef>
              <a:defRPr sz="1600"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≫ </a:t>
            </a:r>
            <a:r>
              <a:rPr>
                <a:latin typeface="+mn-lt"/>
                <a:ea typeface="+mn-ea"/>
                <a:cs typeface="+mn-cs"/>
                <a:sym typeface="Arial"/>
              </a:rPr>
              <a:t>This is my B3 bullet</a:t>
            </a:r>
          </a:p>
        </p:txBody>
      </p:sp>
      <p:sp>
        <p:nvSpPr>
          <p:cNvPr id="30" name="Content Placeholder 2"/>
          <p:cNvSpPr txBox="1"/>
          <p:nvPr/>
        </p:nvSpPr>
        <p:spPr>
          <a:xfrm>
            <a:off x="475789" y="3811125"/>
            <a:ext cx="8642351" cy="350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400"/>
              </a:spcBef>
              <a:defRPr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Here is my text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Širokoúhlá obrazovka</PresentationFormat>
  <Paragraphs>6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5" baseType="lpstr">
      <vt:lpstr>Arial</vt:lpstr>
      <vt:lpstr>Arial Black</vt:lpstr>
      <vt:lpstr>Motiv Office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Zavodna Petra</dc:creator>
  <cp:lastModifiedBy>Zavodna Petra</cp:lastModifiedBy>
  <cp:revision>1</cp:revision>
  <dcterms:modified xsi:type="dcterms:W3CDTF">2026-01-20T22:44:25Z</dcterms:modified>
</cp:coreProperties>
</file>