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9AF51-28A4-96AF-342E-D1DF1E3E3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8EDEF-C316-08A0-1E2E-759B8AC1AB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A1940-5FF2-2766-987C-2C5DE17EA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9B927-A132-44D9-19A4-F74694266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8F3EA-D0FC-E68A-A305-04AC4405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73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D204A-9106-8186-EE98-93DA8AD64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73D06-60BD-A73A-8856-C4A11F840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AF2A-ED46-F7F2-FCEA-10F6E7BC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1BAB5-A526-3A26-393E-BE7AA3153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A1F9B-A355-3808-104C-AA389210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93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B614-768A-BC1B-7F3D-DCF1D7FD0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13E81-6602-BD48-9EDE-6C042DA4F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0D206-241A-DDBE-D671-5A658CF9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AFBF2-A7AF-0454-3563-3366BF19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C948B-D9B4-5F8E-BB8E-96FCCDB23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2090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3DBC4-EFB1-C784-7790-EF520EBE3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9C181-C577-E2CF-2332-6BCC2C764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21AB92-2433-22E8-BBD0-DACD6578B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D48BA-D999-C747-74A6-505C7FCBD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5FFD9D-103A-859A-1418-9DAF99AFE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26D10-6738-3014-17C2-666DD0B83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7871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37303-4FAC-7B36-6B2C-B7B346AA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3A242-4AF3-B934-B6CA-BB5A4264B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40E98-6AC5-547E-E6CC-641E5CF0C2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BA7170-4749-16B3-A974-31DEEB95E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A8F82-E262-343B-416A-6AFC729E54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0E7B41-53BB-1EA8-4B91-E375209D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20FEDA-02A8-93AC-1FBB-3DCE9DA00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D7345-90AD-4739-452E-1D3242F97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7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98F5-8AB1-890E-0F19-43C503CA3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C75BDB-46F8-C5AF-81E5-C280C6658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AC335-43E3-7AC8-4DCB-6F888E27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AB52D1-7E84-E733-C053-A63F39C6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977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61C2F4-A79E-33ED-81B4-8A5ADE478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B5104-95CB-21A3-A893-0D4B1A816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06824-7C52-9F4A-C5BE-ECF60BB5E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447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C5172-D3D9-99E2-254E-FC3C35D8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BDCF0-B9E1-FD6F-60EA-408B0C66B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DC033-7CFE-31FA-8CCC-C9BFA3EC9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B3E32-DECF-FB21-2E23-A7224CFF6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850A8-9213-3556-C451-5A47724F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E37810-270C-941D-3763-EEDC05563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5392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0A54-2757-4130-E538-3DA332870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927663-B0C8-7E8B-D91A-D9A1AB7170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4AD6B-35E5-68C7-7D9F-F52C6354E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70ED7-C458-544B-4CEF-3798E6A8E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2EB37-2206-501D-B53B-CFDF904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099D4-E850-ACA6-8C92-70160492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0089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CFC0-06CB-9451-CB0D-CF41EF46F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98739E-68EF-4B95-18F8-532D7150DF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2B67-43B0-5218-6053-2A8667E38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FEE1A-5E31-4B2C-8667-ABD884B1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0D2C8-3175-8902-3645-2D69D94C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331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999C0B-E9A1-A996-F609-73C1E10968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35153E-36FE-494C-3195-E5A6EB7CA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A72DA-0C9B-9802-013D-BE5B5DB65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EC5F0-DCDF-B312-D2DD-9D62AD671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22B6F-387C-858F-EEF8-3E1D478CB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513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9A623F-20B2-4DA8-A51A-8EC40397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C7626-7B5A-CBF5-6B91-5E1117529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C8AF0-1CF3-13F4-A176-EAFAEF690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CF6CC-14D6-4B8D-B68B-FDBBE16B3FBC}" type="datetimeFigureOut">
              <a:rPr lang="cs-CZ" smtClean="0"/>
              <a:t>24.06.2025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14A8A-C9E5-A660-0A60-DB199BAEC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CE262-4402-C0A8-DDF5-7DEF973B6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93B34-D0F4-49E3-B8D0-5F179EF7B0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012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6DA971-A410-D2E5-15B0-03C97F6D6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92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Petra Zavodna</dc:creator>
  <cp:lastModifiedBy>Petra Zavodna</cp:lastModifiedBy>
  <cp:revision>1</cp:revision>
  <dcterms:created xsi:type="dcterms:W3CDTF">2025-06-24T15:35:19Z</dcterms:created>
  <dcterms:modified xsi:type="dcterms:W3CDTF">2025-06-24T15:51:05Z</dcterms:modified>
</cp:coreProperties>
</file>