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34991"/>
    <a:srgbClr val="E5A1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220" d="100"/>
          <a:sy n="220" d="100"/>
        </p:scale>
        <p:origin x="-112" y="-536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661479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Relationship Id="rId3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759939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7201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94409" y="917864"/>
            <a:ext cx="8572500" cy="3942772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r>
              <a:rPr lang="en-US" sz="1600" dirty="0" smtClean="0">
                <a:solidFill>
                  <a:srgbClr val="E5A100"/>
                </a:solidFill>
                <a:latin typeface="Arial"/>
              </a:rPr>
              <a:t>Text </a:t>
            </a:r>
            <a:r>
              <a:rPr lang="en-US" sz="1600" dirty="0" err="1" smtClean="0">
                <a:solidFill>
                  <a:srgbClr val="E5A100"/>
                </a:solidFill>
                <a:latin typeface="Arial"/>
              </a:rPr>
              <a:t>barva</a:t>
            </a:r>
            <a:r>
              <a:rPr lang="en-US" sz="1600" dirty="0" smtClean="0">
                <a:solidFill>
                  <a:srgbClr val="E5A100"/>
                </a:solidFill>
                <a:latin typeface="Arial"/>
              </a:rPr>
              <a:t> 1</a:t>
            </a:r>
          </a:p>
          <a:p>
            <a:r>
              <a:rPr lang="en-US" sz="1600" dirty="0" smtClean="0">
                <a:solidFill>
                  <a:srgbClr val="034991"/>
                </a:solidFill>
                <a:latin typeface="Arial"/>
              </a:rPr>
              <a:t>Text </a:t>
            </a:r>
            <a:r>
              <a:rPr lang="en-US" sz="1600" dirty="0" err="1" smtClean="0">
                <a:solidFill>
                  <a:srgbClr val="034991"/>
                </a:solidFill>
                <a:latin typeface="Arial"/>
              </a:rPr>
              <a:t>barva</a:t>
            </a:r>
            <a:r>
              <a:rPr lang="en-US" sz="1600" dirty="0" smtClean="0">
                <a:solidFill>
                  <a:srgbClr val="034991"/>
                </a:solidFill>
                <a:latin typeface="Arial"/>
              </a:rPr>
              <a:t> 2</a:t>
            </a:r>
            <a:endParaRPr lang="en-US" sz="1600" dirty="0">
              <a:solidFill>
                <a:srgbClr val="034991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14976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6</Words>
  <Application>Microsoft Macintosh PowerPoint</Application>
  <PresentationFormat>On-screen Show (16:9)</PresentationFormat>
  <Paragraphs>2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Lukas Dolezel</dc:creator>
  <cp:lastModifiedBy>Lukas Dolezel</cp:lastModifiedBy>
  <cp:revision>1</cp:revision>
  <dcterms:created xsi:type="dcterms:W3CDTF">2023-07-21T16:45:49Z</dcterms:created>
  <dcterms:modified xsi:type="dcterms:W3CDTF">2023-07-21T16:50:37Z</dcterms:modified>
</cp:coreProperties>
</file>