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991"/>
    <a:srgbClr val="E5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4" d="100"/>
          <a:sy n="194" d="100"/>
        </p:scale>
        <p:origin x="840" y="3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14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9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409" y="2819400"/>
            <a:ext cx="8572500" cy="204123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3600" dirty="0">
                <a:solidFill>
                  <a:srgbClr val="E5A100"/>
                </a:solidFill>
                <a:latin typeface="Arial"/>
              </a:rPr>
              <a:t>Tit – text color 1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</a:rPr>
              <a:t>Tit – text color 2</a:t>
            </a:r>
          </a:p>
        </p:txBody>
      </p:sp>
    </p:spTree>
    <p:extLst>
      <p:ext uri="{BB962C8B-B14F-4D97-AF65-F5344CB8AC3E}">
        <p14:creationId xmlns:p14="http://schemas.microsoft.com/office/powerpoint/2010/main" val="2972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409" y="1403350"/>
            <a:ext cx="8572500" cy="36131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accordance with criterion 14 of document UEMS 2016/20 “EACCME® criteria for the Accreditation of Live Educational Events (LEEs)”, all declarations of potential or actual conflicts of interest, whether due to a financial or other relationship, must be provided to the EACCME® upon submission of the application.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5A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YOU DON‘T HAVE ANY CONFLICT, PLEASE DELETE THE CONFLICT-OF-INTEREST REPORT POINTS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E5A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BELOW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E5A1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have no potential conflict of interest to report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have the following potential conflict(s) of interest to report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Type of affiliation / financial interest: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Receipt of grants/research supports: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Receipt of honoraria or consultation fees: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in a company sponsored speaker’s bureau: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Stock shareholder: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Spouse/partner: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3499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3499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support (please specify):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2B38AD-318F-74E5-5F0A-CDD373E59590}"/>
              </a:ext>
            </a:extLst>
          </p:cNvPr>
          <p:cNvSpPr txBox="1"/>
          <p:nvPr/>
        </p:nvSpPr>
        <p:spPr>
          <a:xfrm>
            <a:off x="0" y="653534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0" i="0" u="none" strike="noStrike" kern="1200" cap="none" spc="0" normalizeH="0" baseline="0" noProof="0" dirty="0">
                <a:ln>
                  <a:noFill/>
                </a:ln>
                <a:solidFill>
                  <a:srgbClr val="E5A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CONFICT OF INTEREST (COI)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E5A1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90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409" y="846667"/>
            <a:ext cx="8572500" cy="40139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dirty="0">
                <a:solidFill>
                  <a:srgbClr val="E5A100"/>
                </a:solidFill>
                <a:latin typeface="Arial"/>
              </a:rPr>
              <a:t>Text color 1</a:t>
            </a:r>
            <a:r>
              <a:rPr lang="cs-CZ" sz="2000" dirty="0">
                <a:solidFill>
                  <a:srgbClr val="E5A100"/>
                </a:solidFill>
                <a:latin typeface="Arial"/>
              </a:rPr>
              <a:t>/ 20pt</a:t>
            </a:r>
            <a:endParaRPr lang="en-US" sz="2000" dirty="0">
              <a:solidFill>
                <a:srgbClr val="E5A100"/>
              </a:solidFill>
              <a:latin typeface="Arial"/>
            </a:endParaRPr>
          </a:p>
          <a:p>
            <a:r>
              <a:rPr lang="en-US" dirty="0">
                <a:solidFill>
                  <a:srgbClr val="034991"/>
                </a:solidFill>
                <a:latin typeface="Arial"/>
              </a:rPr>
              <a:t>Text color 2</a:t>
            </a:r>
            <a:r>
              <a:rPr lang="cs-CZ" dirty="0">
                <a:solidFill>
                  <a:srgbClr val="034991"/>
                </a:solidFill>
                <a:latin typeface="Arial"/>
              </a:rPr>
              <a:t>/ 18 </a:t>
            </a:r>
            <a:r>
              <a:rPr lang="cs-CZ" dirty="0" err="1">
                <a:solidFill>
                  <a:srgbClr val="034991"/>
                </a:solidFill>
                <a:latin typeface="Arial"/>
              </a:rPr>
              <a:t>pt</a:t>
            </a:r>
            <a:endParaRPr lang="cs-CZ" dirty="0">
              <a:solidFill>
                <a:srgbClr val="034991"/>
              </a:solidFill>
              <a:latin typeface="Arial"/>
            </a:endParaRPr>
          </a:p>
          <a:p>
            <a:r>
              <a:rPr lang="en-US" sz="1600" dirty="0">
                <a:solidFill>
                  <a:srgbClr val="034991"/>
                </a:solidFill>
                <a:latin typeface="Arial"/>
              </a:rPr>
              <a:t>Text color </a:t>
            </a:r>
            <a:r>
              <a:rPr lang="cs-CZ" sz="1600" dirty="0">
                <a:solidFill>
                  <a:srgbClr val="034991"/>
                </a:solidFill>
                <a:latin typeface="Arial"/>
              </a:rPr>
              <a:t>3/ 16 </a:t>
            </a:r>
            <a:r>
              <a:rPr lang="cs-CZ" sz="1600" dirty="0" err="1">
                <a:solidFill>
                  <a:srgbClr val="034991"/>
                </a:solidFill>
                <a:latin typeface="Arial"/>
              </a:rPr>
              <a:t>pt</a:t>
            </a:r>
            <a:endParaRPr lang="en-US" sz="1600" dirty="0">
              <a:solidFill>
                <a:srgbClr val="034991"/>
              </a:solidFill>
              <a:latin typeface="Arial"/>
            </a:endParaRPr>
          </a:p>
          <a:p>
            <a:endParaRPr lang="en-US" dirty="0">
              <a:solidFill>
                <a:srgbClr val="03499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97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168</Words>
  <Application>Microsoft Office PowerPoint</Application>
  <PresentationFormat>On-screen Show (16:9)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Lukas Dolezel</dc:creator>
  <cp:lastModifiedBy>Jakub Novák</cp:lastModifiedBy>
  <cp:revision>5</cp:revision>
  <dcterms:created xsi:type="dcterms:W3CDTF">2023-07-21T16:45:49Z</dcterms:created>
  <dcterms:modified xsi:type="dcterms:W3CDTF">2025-02-25T08:47:32Z</dcterms:modified>
</cp:coreProperties>
</file>